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000B4-F7B7-4964-B01A-F3CB17E3A1DA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767D-6602-455C-B1B8-B72252741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fr-RE" dirty="0" smtClean="0"/>
              <a:t>THE BISECTION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 in TI basic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754673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2060848"/>
            <a:ext cx="5633279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Sometimes it’s more efficient to find an approximate answer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85926"/>
            <a:ext cx="74005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Assumptions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823985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f(b) &gt; 0 &gt; f(a)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276872"/>
            <a:ext cx="4032448" cy="32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f(b) &gt; 0 &gt; f(a)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628800"/>
            <a:ext cx="8701980" cy="53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708919"/>
            <a:ext cx="3888432" cy="313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f(b) &gt; 0 &gt; f(a)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7715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636913"/>
            <a:ext cx="4032448" cy="325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f(b) &gt; 0 &gt; f(a)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348880"/>
            <a:ext cx="4187951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Error</a:t>
            </a:r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RE" dirty="0" err="1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bounds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628800"/>
            <a:ext cx="772594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RE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Advantages and disadvantages of the bisection method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824851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64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THE BISECTION METHOD</vt:lpstr>
      <vt:lpstr>Sometimes it’s more efficient to find an approximate answer</vt:lpstr>
      <vt:lpstr>Assumptions</vt:lpstr>
      <vt:lpstr>Example with f(b) &gt; 0 &gt; f(a)</vt:lpstr>
      <vt:lpstr>Example with f(b) &gt; 0 &gt; f(a)</vt:lpstr>
      <vt:lpstr>Example with f(b) &gt; 0 &gt; f(a)</vt:lpstr>
      <vt:lpstr>Example with f(b) &gt; 0 &gt; f(a)</vt:lpstr>
      <vt:lpstr>Error bounds</vt:lpstr>
      <vt:lpstr>Advantages and disadvantages of the bisection method</vt:lpstr>
      <vt:lpstr>Program in TI basic</vt:lpstr>
      <vt:lpstr>Other methods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BISECTION METHOD</dc:title>
  <dc:creator>Emeline</dc:creator>
  <cp:lastModifiedBy>emeline</cp:lastModifiedBy>
  <cp:revision>46</cp:revision>
  <dcterms:created xsi:type="dcterms:W3CDTF">2016-09-05T06:27:22Z</dcterms:created>
  <dcterms:modified xsi:type="dcterms:W3CDTF">2016-09-09T15:50:18Z</dcterms:modified>
</cp:coreProperties>
</file>