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4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1323975"/>
            <a:ext cx="80105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1142984"/>
            <a:ext cx="798210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7970439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34382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2143116"/>
            <a:ext cx="285283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34382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2143116"/>
            <a:ext cx="285283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143116"/>
            <a:ext cx="3929090" cy="281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9712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9712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928802"/>
            <a:ext cx="794610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9712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928802"/>
            <a:ext cx="794610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500570"/>
            <a:ext cx="422155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778024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9078913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744145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928802"/>
            <a:ext cx="74961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500570"/>
            <a:ext cx="136664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857760"/>
            <a:ext cx="79533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928670"/>
            <a:ext cx="366806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5929330"/>
            <a:ext cx="742955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3714776" cy="31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3" y="1643050"/>
            <a:ext cx="754787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286124"/>
            <a:ext cx="885154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56388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7172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782089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9 Fonctions</a:t>
            </a:r>
            <a:endParaRPr lang="en-US" sz="2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6"/>
            <a:ext cx="78681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60</Words>
  <Application>Microsoft Office PowerPoint</Application>
  <PresentationFormat>Affichage à l'écran (4:3)</PresentationFormat>
  <Paragraphs>30</Paragraphs>
  <Slides>16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  <vt:lpstr>Diapo 9 Fonctions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147</cp:revision>
  <dcterms:created xsi:type="dcterms:W3CDTF">2019-06-07T08:58:27Z</dcterms:created>
  <dcterms:modified xsi:type="dcterms:W3CDTF">2019-11-06T06:17:30Z</dcterms:modified>
</cp:coreProperties>
</file>