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61" r:id="rId4"/>
    <p:sldId id="262" r:id="rId5"/>
    <p:sldId id="265" r:id="rId6"/>
    <p:sldId id="263" r:id="rId7"/>
    <p:sldId id="266" r:id="rId8"/>
    <p:sldId id="264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3" y="1323975"/>
            <a:ext cx="80676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56769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785926"/>
            <a:ext cx="441880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6357982" cy="576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928670"/>
            <a:ext cx="6858048" cy="572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782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736"/>
            <a:ext cx="8629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782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736"/>
            <a:ext cx="8629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286124"/>
            <a:ext cx="83343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1142984"/>
            <a:ext cx="255490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1142984"/>
            <a:ext cx="255490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86124"/>
            <a:ext cx="79968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8358214" cy="3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793755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8</a:t>
            </a:r>
            <a:endParaRPr lang="en-US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56769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1000132" cy="30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27</Words>
  <Application>Microsoft Office PowerPoint</Application>
  <PresentationFormat>Affichage à l'écran (4:3)</PresentationFormat>
  <Paragraphs>18</Paragraphs>
  <Slides>10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 8</vt:lpstr>
      <vt:lpstr>Diapo 8</vt:lpstr>
      <vt:lpstr>Diapo 8</vt:lpstr>
      <vt:lpstr>Diapo 8</vt:lpstr>
      <vt:lpstr>Diapo 8</vt:lpstr>
      <vt:lpstr>Diapo 8</vt:lpstr>
      <vt:lpstr>Diapo 8</vt:lpstr>
      <vt:lpstr>Diapo 8</vt:lpstr>
      <vt:lpstr>Diapo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115</cp:revision>
  <dcterms:created xsi:type="dcterms:W3CDTF">2019-06-07T08:58:27Z</dcterms:created>
  <dcterms:modified xsi:type="dcterms:W3CDTF">2019-10-24T11:40:19Z</dcterms:modified>
</cp:coreProperties>
</file>