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260" r:id="rId3"/>
    <p:sldId id="261" r:id="rId4"/>
    <p:sldId id="262" r:id="rId5"/>
    <p:sldId id="270" r:id="rId6"/>
    <p:sldId id="264" r:id="rId7"/>
    <p:sldId id="269" r:id="rId8"/>
    <p:sldId id="265" r:id="rId9"/>
    <p:sldId id="266" r:id="rId10"/>
    <p:sldId id="267" r:id="rId11"/>
    <p:sldId id="268" r:id="rId12"/>
    <p:sldId id="273" r:id="rId13"/>
    <p:sldId id="274" r:id="rId14"/>
    <p:sldId id="272" r:id="rId15"/>
    <p:sldId id="276" r:id="rId16"/>
    <p:sldId id="277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FFF71-0B3A-4104-96C7-AB22568B24D3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E7E5B-D598-44D6-A668-C7092483A9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Diapo 2 Print Roblet x2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D89C-95D5-41D0-9645-3D392A8FAA8A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4155-AF52-4641-9054-39EEB85C57F6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FC4155-AF52-4641-9054-39EEB85C57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EC93F-367F-4CB6-8287-27BAB446332D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2C40B-74D0-49D9-85A6-06DCB92BB277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F30F-01EE-4563-921D-49BB9C95A7B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D3D07-3AA1-4A22-971A-DE0E471621F3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36AA-620B-49F4-B881-B6346FE18A1C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E40AD-38CB-49BA-81F3-17FB9C4182CB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640AE-ACC2-4130-A38E-2CAC619611DA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3DEAE-E0BD-4DA3-80DC-DE2BD554B096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AF71-6D0C-4E3D-9ECC-DECC4604F76F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0AAB0-7A09-4656-B2AC-49101E6D359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E163-549E-42E7-A5E2-B994E4D2FF38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E70D-7759-4C8F-8FD8-9DA0379E6D75}" type="datetime1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7BE6C-D496-4370-9BDE-7CDC4968671D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575" y="1262063"/>
            <a:ext cx="832485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57091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570918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643182"/>
            <a:ext cx="447995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2928934"/>
            <a:ext cx="322491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58603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1" y="1857364"/>
            <a:ext cx="4943266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7586035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1857364"/>
            <a:ext cx="497774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7782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85926"/>
            <a:ext cx="782361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7782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85926"/>
            <a:ext cx="782361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143248"/>
            <a:ext cx="790887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7782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785926"/>
            <a:ext cx="87058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778298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1785926"/>
            <a:ext cx="87058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500438"/>
            <a:ext cx="8763000" cy="272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7286675" cy="5565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928670"/>
            <a:ext cx="7286676" cy="555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35743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214422"/>
            <a:ext cx="357432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1" y="2571744"/>
            <a:ext cx="356743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214289"/>
            <a:ext cx="3143272" cy="639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3730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14422"/>
            <a:ext cx="37300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571744"/>
            <a:ext cx="3818619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57166"/>
            <a:ext cx="3143272" cy="6073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37504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l"/>
            <a:r>
              <a:rPr lang="fr-RE" sz="2000" b="1" dirty="0" smtClean="0"/>
              <a:t>Diapo </a:t>
            </a:r>
            <a:r>
              <a:rPr lang="fr-RE" sz="2000" b="1" dirty="0" smtClean="0"/>
              <a:t>7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142984"/>
            <a:ext cx="3750495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2500306"/>
            <a:ext cx="406575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1071546"/>
            <a:ext cx="3214710" cy="543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428604"/>
            <a:ext cx="571504" cy="302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48</Words>
  <Application>Microsoft Office PowerPoint</Application>
  <PresentationFormat>Affichage à l'écran (4:3)</PresentationFormat>
  <Paragraphs>32</Paragraphs>
  <Slides>17</Slides>
  <Notes>16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Diapositive 1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  <vt:lpstr>Diapo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Emeline</dc:creator>
  <cp:lastModifiedBy>Emeline</cp:lastModifiedBy>
  <cp:revision>99</cp:revision>
  <dcterms:created xsi:type="dcterms:W3CDTF">2019-06-07T08:58:27Z</dcterms:created>
  <dcterms:modified xsi:type="dcterms:W3CDTF">2019-10-24T11:37:05Z</dcterms:modified>
</cp:coreProperties>
</file>