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0" r:id="rId3"/>
    <p:sldId id="261" r:id="rId4"/>
    <p:sldId id="264" r:id="rId5"/>
    <p:sldId id="267" r:id="rId6"/>
    <p:sldId id="265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FFF71-0B3A-4104-96C7-AB22568B24D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E7E5B-D598-44D6-A668-C7092483A9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3D89C-95D5-41D0-9645-3D392A8FAA8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C4155-AF52-4641-9054-39EEB85C57F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C93F-367F-4CB6-8287-27BAB446332D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40B-74D0-49D9-85A6-06DCB92BB277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30F-01EE-4563-921D-49BB9C95A7BF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3D07-3AA1-4A22-971A-DE0E471621F3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36AA-620B-49F4-B881-B6346FE18A1C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40AD-38CB-49BA-81F3-17FB9C4182CB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40AE-ACC2-4130-A38E-2CAC619611DA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DEAE-E0BD-4DA3-80DC-DE2BD554B096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F71-6D0C-4E3D-9ECC-DECC4604F76F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AAB0-7A09-4656-B2AC-49101E6D3595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E163-549E-42E7-A5E2-B994E4D2FF38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E70D-7759-4C8F-8FD8-9DA0379E6D75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14422"/>
            <a:ext cx="81438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6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28604"/>
            <a:ext cx="428628" cy="35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" y="1385888"/>
            <a:ext cx="8818563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6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285860"/>
            <a:ext cx="5643602" cy="1936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28604"/>
            <a:ext cx="428628" cy="35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6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285860"/>
            <a:ext cx="5643602" cy="1936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571876"/>
            <a:ext cx="3429024" cy="274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428604"/>
            <a:ext cx="428628" cy="35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6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715697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28604"/>
            <a:ext cx="428628" cy="35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6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715697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357430"/>
            <a:ext cx="43624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428604"/>
            <a:ext cx="428628" cy="35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6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715697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357430"/>
            <a:ext cx="7429552" cy="26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428604"/>
            <a:ext cx="428628" cy="35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6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715697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357430"/>
            <a:ext cx="7429552" cy="26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2857496"/>
            <a:ext cx="43338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66" y="428604"/>
            <a:ext cx="428628" cy="35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21</Words>
  <Application>Microsoft Office PowerPoint</Application>
  <PresentationFormat>Affichage à l'écran (4:3)</PresentationFormat>
  <Paragraphs>14</Paragraphs>
  <Slides>8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 6</vt:lpstr>
      <vt:lpstr>Diapo 6</vt:lpstr>
      <vt:lpstr>Diapo 6</vt:lpstr>
      <vt:lpstr>Diapo 6</vt:lpstr>
      <vt:lpstr>Diapo 6</vt:lpstr>
      <vt:lpstr>Diapo 6</vt:lpstr>
      <vt:lpstr>Diapo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Emeline</dc:creator>
  <cp:lastModifiedBy>Emeline</cp:lastModifiedBy>
  <cp:revision>73</cp:revision>
  <dcterms:created xsi:type="dcterms:W3CDTF">2019-06-07T08:58:27Z</dcterms:created>
  <dcterms:modified xsi:type="dcterms:W3CDTF">2019-11-04T06:58:14Z</dcterms:modified>
</cp:coreProperties>
</file>