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60" r:id="rId3"/>
    <p:sldId id="265" r:id="rId4"/>
    <p:sldId id="263" r:id="rId5"/>
    <p:sldId id="261" r:id="rId6"/>
    <p:sldId id="262" r:id="rId7"/>
    <p:sldId id="264" r:id="rId8"/>
    <p:sldId id="266" r:id="rId9"/>
    <p:sldId id="270" r:id="rId10"/>
    <p:sldId id="268" r:id="rId11"/>
    <p:sldId id="271" r:id="rId12"/>
    <p:sldId id="269" r:id="rId13"/>
    <p:sldId id="272" r:id="rId14"/>
    <p:sldId id="274" r:id="rId15"/>
    <p:sldId id="275" r:id="rId16"/>
    <p:sldId id="276" r:id="rId17"/>
    <p:sldId id="278" r:id="rId18"/>
    <p:sldId id="277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Diapo 2 Print Roblet x2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FFF71-0B3A-4104-96C7-AB22568B24D3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E7E5B-D598-44D6-A668-C7092483A9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Diapo 2 Print Roblet x2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3D89C-95D5-41D0-9645-3D392A8FAA8A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C4155-AF52-4641-9054-39EEB85C57F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C93F-367F-4CB6-8287-27BAB446332D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C40B-74D0-49D9-85A6-06DCB92BB277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F30F-01EE-4563-921D-49BB9C95A7BF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3D07-3AA1-4A22-971A-DE0E471621F3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36AA-620B-49F4-B881-B6346FE18A1C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40AD-38CB-49BA-81F3-17FB9C4182CB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40AE-ACC2-4130-A38E-2CAC619611DA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DEAE-E0BD-4DA3-80DC-DE2BD554B096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AF71-6D0C-4E3D-9ECC-DECC4604F76F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AAB0-7A09-4656-B2AC-49101E6D3595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E163-549E-42E7-A5E2-B994E4D2FF38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E70D-7759-4C8F-8FD8-9DA0379E6D75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8" y="1266825"/>
            <a:ext cx="831532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5 « Booléens »</a:t>
            </a:r>
            <a:endParaRPr lang="en-US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857232"/>
            <a:ext cx="78581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928802"/>
            <a:ext cx="30289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5 « Booléens »</a:t>
            </a:r>
            <a:endParaRPr lang="en-US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857232"/>
            <a:ext cx="78581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928802"/>
            <a:ext cx="30289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2143116"/>
            <a:ext cx="12763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4143380"/>
            <a:ext cx="811996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5 « Booléens »</a:t>
            </a:r>
            <a:endParaRPr lang="en-US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857232"/>
            <a:ext cx="78581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928802"/>
            <a:ext cx="300037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5 « Booléens »</a:t>
            </a:r>
            <a:endParaRPr lang="en-US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857232"/>
            <a:ext cx="78581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928802"/>
            <a:ext cx="300037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2214554"/>
            <a:ext cx="12668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3" y="4143381"/>
            <a:ext cx="8072495" cy="2073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5 « Booléens »</a:t>
            </a:r>
            <a:endParaRPr lang="en-US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857232"/>
            <a:ext cx="78581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928802"/>
            <a:ext cx="30289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5 « Booléens »</a:t>
            </a:r>
            <a:endParaRPr lang="en-US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857232"/>
            <a:ext cx="78581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928802"/>
            <a:ext cx="30289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2143116"/>
            <a:ext cx="12763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3" y="4071942"/>
            <a:ext cx="6929485" cy="225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5 « Booléens »</a:t>
            </a:r>
            <a:endParaRPr lang="en-US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857232"/>
            <a:ext cx="78581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000240"/>
            <a:ext cx="21717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5 « Booléens »</a:t>
            </a:r>
            <a:endParaRPr lang="en-US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857232"/>
            <a:ext cx="78581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000240"/>
            <a:ext cx="21717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0" y="2214554"/>
            <a:ext cx="12858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1" y="4000504"/>
            <a:ext cx="719689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5 « Booléens »</a:t>
            </a:r>
            <a:endParaRPr lang="en-US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857232"/>
            <a:ext cx="78581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928802"/>
            <a:ext cx="60007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5 « Booléens »</a:t>
            </a:r>
            <a:endParaRPr lang="en-US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857232"/>
            <a:ext cx="78581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928802"/>
            <a:ext cx="60007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2000240"/>
            <a:ext cx="12858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3350" y="3857628"/>
            <a:ext cx="90106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5 « Booléens »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071546"/>
            <a:ext cx="566737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1785926"/>
            <a:ext cx="2357454" cy="4862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5 « Booléens »</a:t>
            </a:r>
            <a:endParaRPr lang="en-US" sz="20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715016"/>
            <a:ext cx="6929486" cy="46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928670"/>
            <a:ext cx="7500990" cy="465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5 « Booléens »</a:t>
            </a:r>
            <a:endParaRPr lang="en-US" sz="2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000108"/>
            <a:ext cx="828481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5 « Booléens »</a:t>
            </a:r>
            <a:endParaRPr lang="en-US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928670"/>
            <a:ext cx="8215370" cy="537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5 « Booléens »</a:t>
            </a:r>
            <a:endParaRPr lang="en-US" sz="2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928670"/>
            <a:ext cx="816703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5 « Booléens »</a:t>
            </a:r>
            <a:endParaRPr lang="en-US" sz="2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28"/>
            <a:ext cx="8215370" cy="6447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5 « Booléens »</a:t>
            </a:r>
            <a:endParaRPr lang="en-US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857232"/>
            <a:ext cx="78581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928802"/>
            <a:ext cx="173355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5 « Booléens »</a:t>
            </a:r>
            <a:endParaRPr lang="en-US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857232"/>
            <a:ext cx="78581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928802"/>
            <a:ext cx="173355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1928802"/>
            <a:ext cx="13144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09" y="4214818"/>
            <a:ext cx="6014039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72</Words>
  <Application>Microsoft Office PowerPoint</Application>
  <PresentationFormat>Affichage à l'écran (4:3)</PresentationFormat>
  <Paragraphs>36</Paragraphs>
  <Slides>19</Slides>
  <Notes>18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Diapositive 1</vt:lpstr>
      <vt:lpstr>Diapo 5 « Booléens »</vt:lpstr>
      <vt:lpstr>Diapo 5 « Booléens »</vt:lpstr>
      <vt:lpstr>Diapo 5 « Booléens »</vt:lpstr>
      <vt:lpstr>Diapo 5 « Booléens »</vt:lpstr>
      <vt:lpstr>Diapo 5 « Booléens »</vt:lpstr>
      <vt:lpstr>Diapo 5 « Booléens »</vt:lpstr>
      <vt:lpstr>Diapo 5 « Booléens »</vt:lpstr>
      <vt:lpstr>Diapo 5 « Booléens »</vt:lpstr>
      <vt:lpstr>Diapo 5 « Booléens »</vt:lpstr>
      <vt:lpstr>Diapo 5 « Booléens »</vt:lpstr>
      <vt:lpstr>Diapo 5 « Booléens »</vt:lpstr>
      <vt:lpstr>Diapo 5 « Booléens »</vt:lpstr>
      <vt:lpstr>Diapo 5 « Booléens »</vt:lpstr>
      <vt:lpstr>Diapo 5 « Booléens »</vt:lpstr>
      <vt:lpstr>Diapo 5 « Booléens »</vt:lpstr>
      <vt:lpstr>Diapo 5 « Booléens »</vt:lpstr>
      <vt:lpstr>Diapo 5 « Booléens »</vt:lpstr>
      <vt:lpstr>Diapo 5 « Booléens »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Emeline</dc:creator>
  <cp:lastModifiedBy>Emeline</cp:lastModifiedBy>
  <cp:revision>148</cp:revision>
  <dcterms:created xsi:type="dcterms:W3CDTF">2019-06-07T08:58:27Z</dcterms:created>
  <dcterms:modified xsi:type="dcterms:W3CDTF">2019-10-24T11:29:28Z</dcterms:modified>
</cp:coreProperties>
</file>