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Diapo 2 Print Roblet x2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FFF71-0B3A-4104-96C7-AB22568B24D3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E7E5B-D598-44D6-A668-C7092483A9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Diapo 2 Print Roblet x2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3D89C-95D5-41D0-9645-3D392A8FAA8A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C4155-AF52-4641-9054-39EEB85C57F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C93F-367F-4CB6-8287-27BAB446332D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C40B-74D0-49D9-85A6-06DCB92BB277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F30F-01EE-4563-921D-49BB9C95A7BF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3D07-3AA1-4A22-971A-DE0E471621F3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36AA-620B-49F4-B881-B6346FE18A1C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E40AD-38CB-49BA-81F3-17FB9C4182CB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40AE-ACC2-4130-A38E-2CAC619611DA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DEAE-E0BD-4DA3-80DC-DE2BD554B096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AF71-6D0C-4E3D-9ECC-DECC4604F76F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AAB0-7A09-4656-B2AC-49101E6D3595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E163-549E-42E7-A5E2-B994E4D2FF38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BE70D-7759-4C8F-8FD8-9DA0379E6D75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5" y="1266825"/>
            <a:ext cx="840105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</a:t>
            </a:r>
            <a:r>
              <a:rPr lang="fr-RE" sz="2000" b="1" dirty="0" smtClean="0"/>
              <a:t>4</a:t>
            </a:r>
            <a:endParaRPr lang="en-US" sz="2000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000107"/>
            <a:ext cx="6786610" cy="5582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500042"/>
            <a:ext cx="857256" cy="29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</a:t>
            </a:r>
            <a:r>
              <a:rPr lang="fr-RE" sz="2000" b="1" dirty="0" smtClean="0"/>
              <a:t>4</a:t>
            </a:r>
            <a:endParaRPr lang="en-US" sz="2000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3" y="1000108"/>
            <a:ext cx="7500991" cy="725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500042"/>
            <a:ext cx="857256" cy="29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</a:t>
            </a:r>
            <a:r>
              <a:rPr lang="fr-RE" sz="2000" b="1" dirty="0" smtClean="0"/>
              <a:t>4</a:t>
            </a:r>
            <a:endParaRPr lang="en-US" sz="2000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3" y="1000108"/>
            <a:ext cx="7500991" cy="725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214554"/>
            <a:ext cx="5500726" cy="4003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0166" y="500042"/>
            <a:ext cx="857256" cy="29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</a:t>
            </a:r>
            <a:r>
              <a:rPr lang="fr-RE" sz="2000" b="1" dirty="0" smtClean="0"/>
              <a:t>4</a:t>
            </a:r>
            <a:endParaRPr lang="en-US" sz="2000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3" y="1000108"/>
            <a:ext cx="7500991" cy="725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214554"/>
            <a:ext cx="8449713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0166" y="500042"/>
            <a:ext cx="857256" cy="29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</a:t>
            </a:r>
            <a:r>
              <a:rPr lang="fr-RE" sz="2000" b="1" dirty="0" smtClean="0"/>
              <a:t>4</a:t>
            </a:r>
            <a:endParaRPr lang="en-US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285860"/>
            <a:ext cx="8614253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500042"/>
            <a:ext cx="857256" cy="29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</a:t>
            </a:r>
            <a:r>
              <a:rPr lang="fr-RE" sz="2000" b="1" dirty="0" smtClean="0"/>
              <a:t>4</a:t>
            </a:r>
            <a:endParaRPr lang="en-US" sz="2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214422"/>
            <a:ext cx="7217279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500042"/>
            <a:ext cx="857256" cy="29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</a:t>
            </a:r>
            <a:r>
              <a:rPr lang="fr-RE" sz="2000" b="1" dirty="0" smtClean="0"/>
              <a:t>4</a:t>
            </a:r>
            <a:endParaRPr lang="en-US" sz="2000" b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142984"/>
            <a:ext cx="7522666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500042"/>
            <a:ext cx="857256" cy="29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</a:t>
            </a:r>
            <a:r>
              <a:rPr lang="fr-RE" sz="2000" b="1" dirty="0" smtClean="0"/>
              <a:t>4</a:t>
            </a:r>
            <a:endParaRPr lang="en-US" sz="2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5" y="1000108"/>
            <a:ext cx="8279101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500042"/>
            <a:ext cx="857256" cy="29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</a:t>
            </a:r>
            <a:r>
              <a:rPr lang="fr-RE" sz="2000" b="1" dirty="0" smtClean="0"/>
              <a:t>4</a:t>
            </a:r>
            <a:endParaRPr lang="en-US" sz="2000" b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071546"/>
            <a:ext cx="847436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500042"/>
            <a:ext cx="857256" cy="29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</a:t>
            </a:r>
            <a:r>
              <a:rPr lang="fr-RE" sz="2000" b="1" dirty="0" smtClean="0"/>
              <a:t>4</a:t>
            </a:r>
            <a:endParaRPr lang="en-US" sz="20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000109"/>
            <a:ext cx="5929354" cy="4635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500042"/>
            <a:ext cx="857256" cy="29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</a:t>
            </a:r>
            <a:r>
              <a:rPr lang="fr-RE" sz="2000" b="1" dirty="0" smtClean="0"/>
              <a:t>4</a:t>
            </a:r>
            <a:endParaRPr lang="en-US" sz="20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928670"/>
            <a:ext cx="7215238" cy="5572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500042"/>
            <a:ext cx="857256" cy="29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</a:t>
            </a:r>
            <a:r>
              <a:rPr lang="fr-RE" sz="2000" b="1" dirty="0" smtClean="0"/>
              <a:t>4</a:t>
            </a:r>
            <a:endParaRPr lang="en-US" sz="20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000108"/>
            <a:ext cx="6143668" cy="3620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500042"/>
            <a:ext cx="857256" cy="29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36</Words>
  <Application>Microsoft Office PowerPoint</Application>
  <PresentationFormat>Affichage à l'écran (4:3)</PresentationFormat>
  <Paragraphs>24</Paragraphs>
  <Slides>13</Slides>
  <Notes>12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Diapositive 1</vt:lpstr>
      <vt:lpstr>Diapo 4</vt:lpstr>
      <vt:lpstr>Diapo 4</vt:lpstr>
      <vt:lpstr>Diapo 4</vt:lpstr>
      <vt:lpstr>Diapo 4</vt:lpstr>
      <vt:lpstr>Diapo 4</vt:lpstr>
      <vt:lpstr>Diapo 4</vt:lpstr>
      <vt:lpstr>Diapo 4</vt:lpstr>
      <vt:lpstr>Diapo 4</vt:lpstr>
      <vt:lpstr>Diapo 4</vt:lpstr>
      <vt:lpstr>Diapo 4</vt:lpstr>
      <vt:lpstr>Diapo 4</vt:lpstr>
      <vt:lpstr>Diapo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Emeline</dc:creator>
  <cp:lastModifiedBy>Emeline</cp:lastModifiedBy>
  <cp:revision>39</cp:revision>
  <dcterms:created xsi:type="dcterms:W3CDTF">2019-06-07T08:58:27Z</dcterms:created>
  <dcterms:modified xsi:type="dcterms:W3CDTF">2019-10-24T11:28:04Z</dcterms:modified>
</cp:coreProperties>
</file>