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8" r:id="rId2"/>
    <p:sldId id="260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78" r:id="rId12"/>
    <p:sldId id="279" r:id="rId13"/>
    <p:sldId id="280" r:id="rId14"/>
    <p:sldId id="281" r:id="rId15"/>
    <p:sldId id="273" r:id="rId16"/>
    <p:sldId id="272" r:id="rId17"/>
    <p:sldId id="268" r:id="rId18"/>
    <p:sldId id="270" r:id="rId19"/>
    <p:sldId id="269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Diapo 2 Print Roblet x2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FFF71-0B3A-4104-96C7-AB22568B24D3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E7E5B-D598-44D6-A668-C7092483A9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Diapo 2 Print Roblet x2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3D89C-95D5-41D0-9645-3D392A8FAA8A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C4155-AF52-4641-9054-39EEB85C57F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C93F-367F-4CB6-8287-27BAB446332D}" type="datetime1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C40B-74D0-49D9-85A6-06DCB92BB277}" type="datetime1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F30F-01EE-4563-921D-49BB9C95A7BF}" type="datetime1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3D07-3AA1-4A22-971A-DE0E471621F3}" type="datetime1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36AA-620B-49F4-B881-B6346FE18A1C}" type="datetime1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40AD-38CB-49BA-81F3-17FB9C4182CB}" type="datetime1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40AE-ACC2-4130-A38E-2CAC619611DA}" type="datetime1">
              <a:rPr lang="en-US" smtClean="0"/>
              <a:pPr/>
              <a:t>11/4/2019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DEAE-E0BD-4DA3-80DC-DE2BD554B096}" type="datetime1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AF71-6D0C-4E3D-9ECC-DECC4604F76F}" type="datetime1">
              <a:rPr lang="en-US" smtClean="0"/>
              <a:pPr/>
              <a:t>11/4/2019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AAB0-7A09-4656-B2AC-49101E6D3595}" type="datetime1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E163-549E-42E7-A5E2-B994E4D2FF38}" type="datetime1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BE70D-7759-4C8F-8FD8-9DA0379E6D75}" type="datetime1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825" y="1228725"/>
            <a:ext cx="813435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>
                <a:solidFill>
                  <a:prstClr val="black"/>
                </a:solidFill>
              </a:rPr>
              <a:t>Diapo 3</a:t>
            </a:r>
            <a:endParaRPr lang="en-US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643050"/>
            <a:ext cx="547198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4143380"/>
            <a:ext cx="4357718" cy="123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500042"/>
            <a:ext cx="928694" cy="3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>
                <a:solidFill>
                  <a:prstClr val="black"/>
                </a:solidFill>
              </a:rPr>
              <a:t>Diapo 3 </a:t>
            </a:r>
            <a:endParaRPr lang="en-US" sz="28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428736"/>
            <a:ext cx="575517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500042"/>
            <a:ext cx="928694" cy="3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>
                <a:solidFill>
                  <a:prstClr val="black"/>
                </a:solidFill>
              </a:rPr>
              <a:t>Diapo 3</a:t>
            </a:r>
            <a:endParaRPr lang="en-US" sz="28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428736"/>
            <a:ext cx="575517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4214818"/>
            <a:ext cx="423369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500042"/>
            <a:ext cx="928694" cy="3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>
                <a:solidFill>
                  <a:prstClr val="black"/>
                </a:solidFill>
              </a:rPr>
              <a:t>Diapo 3</a:t>
            </a:r>
            <a:endParaRPr lang="en-US" sz="2800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500174"/>
            <a:ext cx="5897247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500042"/>
            <a:ext cx="928694" cy="3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>
                <a:solidFill>
                  <a:prstClr val="black"/>
                </a:solidFill>
              </a:rPr>
              <a:t>Diapo 3</a:t>
            </a:r>
            <a:endParaRPr lang="en-US" sz="2800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500174"/>
            <a:ext cx="5897247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4143380"/>
            <a:ext cx="5082303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500042"/>
            <a:ext cx="928694" cy="3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>
                <a:solidFill>
                  <a:prstClr val="black"/>
                </a:solidFill>
              </a:rPr>
              <a:t>Diapo 3</a:t>
            </a:r>
            <a:endParaRPr lang="en-US" sz="28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285860"/>
            <a:ext cx="766869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500042"/>
            <a:ext cx="928694" cy="3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>
                <a:solidFill>
                  <a:prstClr val="black"/>
                </a:solidFill>
              </a:rPr>
              <a:t>Diapo 3</a:t>
            </a:r>
            <a:endParaRPr lang="en-US" sz="28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214422"/>
            <a:ext cx="758695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500042"/>
            <a:ext cx="928694" cy="3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>
                <a:solidFill>
                  <a:prstClr val="black"/>
                </a:solidFill>
              </a:rPr>
              <a:t>Diapo 3</a:t>
            </a:r>
            <a:endParaRPr lang="en-US" sz="28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7" y="1500174"/>
            <a:ext cx="7723469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500042"/>
            <a:ext cx="928694" cy="3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>
                <a:solidFill>
                  <a:prstClr val="black"/>
                </a:solidFill>
              </a:rPr>
              <a:t>Diapo 3</a:t>
            </a:r>
            <a:endParaRPr lang="en-US" sz="28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099" y="1571612"/>
            <a:ext cx="7524803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500042"/>
            <a:ext cx="928694" cy="3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>
                <a:solidFill>
                  <a:prstClr val="black"/>
                </a:solidFill>
              </a:rPr>
              <a:t>Diapo 3</a:t>
            </a:r>
            <a:endParaRPr lang="en-US" sz="28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357298"/>
            <a:ext cx="774358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500042"/>
            <a:ext cx="928694" cy="3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3 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500042"/>
            <a:ext cx="928694" cy="3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1000108"/>
            <a:ext cx="6448425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>
                <a:solidFill>
                  <a:prstClr val="black"/>
                </a:solidFill>
              </a:rPr>
              <a:t>Diapo 3</a:t>
            </a:r>
            <a:endParaRPr lang="en-US" sz="28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428736"/>
            <a:ext cx="764617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500042"/>
            <a:ext cx="928694" cy="3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>
                <a:solidFill>
                  <a:prstClr val="black"/>
                </a:solidFill>
              </a:rPr>
              <a:t>Diapo 3</a:t>
            </a:r>
            <a:endParaRPr lang="en-US" sz="28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500174"/>
            <a:ext cx="611679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500042"/>
            <a:ext cx="928694" cy="3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>
                <a:solidFill>
                  <a:prstClr val="black"/>
                </a:solidFill>
              </a:rPr>
              <a:t>Diapo 3</a:t>
            </a:r>
            <a:endParaRPr lang="en-US" sz="28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500174"/>
            <a:ext cx="611679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3857628"/>
            <a:ext cx="599429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500042"/>
            <a:ext cx="928694" cy="3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>
                <a:solidFill>
                  <a:prstClr val="black"/>
                </a:solidFill>
              </a:rPr>
              <a:t>Diapo 3</a:t>
            </a:r>
            <a:endParaRPr 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500042"/>
            <a:ext cx="928694" cy="3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142984"/>
            <a:ext cx="8106717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>
                <a:solidFill>
                  <a:prstClr val="black"/>
                </a:solidFill>
              </a:rPr>
              <a:t>Diapo 3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857364"/>
            <a:ext cx="562427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500042"/>
            <a:ext cx="928694" cy="3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>
                <a:solidFill>
                  <a:prstClr val="black"/>
                </a:solidFill>
              </a:rPr>
              <a:t>Diapo 3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857364"/>
            <a:ext cx="562427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4500570"/>
            <a:ext cx="441851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500042"/>
            <a:ext cx="928694" cy="3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>
                <a:solidFill>
                  <a:prstClr val="black"/>
                </a:solidFill>
              </a:rPr>
              <a:t>Diapo 3</a:t>
            </a:r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4460" y="1785926"/>
            <a:ext cx="575979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500042"/>
            <a:ext cx="928694" cy="3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>
                <a:solidFill>
                  <a:prstClr val="black"/>
                </a:solidFill>
              </a:rPr>
              <a:t>Diapo 3</a:t>
            </a:r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4460" y="1785926"/>
            <a:ext cx="575979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3" y="4357694"/>
            <a:ext cx="493834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500042"/>
            <a:ext cx="928694" cy="3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>
                <a:solidFill>
                  <a:prstClr val="black"/>
                </a:solidFill>
              </a:rPr>
              <a:t>Diapo 3</a:t>
            </a:r>
            <a:endParaRPr lang="en-US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714488"/>
            <a:ext cx="5667415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500042"/>
            <a:ext cx="928694" cy="3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>
                <a:solidFill>
                  <a:prstClr val="black"/>
                </a:solidFill>
              </a:rPr>
              <a:t>Diapo 3 </a:t>
            </a:r>
            <a:endParaRPr lang="en-US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714488"/>
            <a:ext cx="5667415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4143380"/>
            <a:ext cx="4714908" cy="129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500042"/>
            <a:ext cx="928694" cy="3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>
                <a:solidFill>
                  <a:prstClr val="black"/>
                </a:solidFill>
              </a:rPr>
              <a:t>Diapo 3 </a:t>
            </a:r>
            <a:endParaRPr lang="en-US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643050"/>
            <a:ext cx="547198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500042"/>
            <a:ext cx="928694" cy="3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66</Words>
  <Application>Microsoft Office PowerPoint</Application>
  <PresentationFormat>Affichage à l'écran (4:3)</PresentationFormat>
  <Paragraphs>44</Paragraphs>
  <Slides>23</Slides>
  <Notes>22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Diapositive 1</vt:lpstr>
      <vt:lpstr>Diapo 3 </vt:lpstr>
      <vt:lpstr>Diapo 3</vt:lpstr>
      <vt:lpstr>Diapo 3</vt:lpstr>
      <vt:lpstr>Diapo 3</vt:lpstr>
      <vt:lpstr>Diapo 3</vt:lpstr>
      <vt:lpstr>Diapo 3</vt:lpstr>
      <vt:lpstr>Diapo 3 </vt:lpstr>
      <vt:lpstr>Diapo 3 </vt:lpstr>
      <vt:lpstr>Diapo 3</vt:lpstr>
      <vt:lpstr>Diapo 3 </vt:lpstr>
      <vt:lpstr>Diapo 3</vt:lpstr>
      <vt:lpstr>Diapo 3</vt:lpstr>
      <vt:lpstr>Diapo 3</vt:lpstr>
      <vt:lpstr>Diapo 3</vt:lpstr>
      <vt:lpstr>Diapo 3</vt:lpstr>
      <vt:lpstr>Diapo 3</vt:lpstr>
      <vt:lpstr>Diapo 3</vt:lpstr>
      <vt:lpstr>Diapo 3</vt:lpstr>
      <vt:lpstr>Diapo 3</vt:lpstr>
      <vt:lpstr>Diapo 3</vt:lpstr>
      <vt:lpstr>Diapo 3</vt:lpstr>
      <vt:lpstr>Diapo 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Emeline</dc:creator>
  <cp:lastModifiedBy>Emeline</cp:lastModifiedBy>
  <cp:revision>25</cp:revision>
  <dcterms:created xsi:type="dcterms:W3CDTF">2019-06-07T08:58:27Z</dcterms:created>
  <dcterms:modified xsi:type="dcterms:W3CDTF">2019-11-04T06:51:58Z</dcterms:modified>
</cp:coreProperties>
</file>