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60" r:id="rId3"/>
    <p:sldId id="259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78" r:id="rId12"/>
    <p:sldId id="279" r:id="rId13"/>
    <p:sldId id="280" r:id="rId14"/>
    <p:sldId id="281" r:id="rId15"/>
    <p:sldId id="273" r:id="rId16"/>
    <p:sldId id="272" r:id="rId17"/>
    <p:sldId id="268" r:id="rId18"/>
    <p:sldId id="270" r:id="rId19"/>
    <p:sldId id="269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Diapo 2 Print Roblet x2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FFF71-0B3A-4104-96C7-AB22568B24D3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E7E5B-D598-44D6-A668-C7092483A9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Diapo 2 Print Roblet x2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3D89C-95D5-41D0-9645-3D392A8FAA8A}" type="datetimeFigureOut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C4155-AF52-4641-9054-39EEB85C57F6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C4155-AF52-4641-9054-39EEB85C57F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EC93F-367F-4CB6-8287-27BAB446332D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2C40B-74D0-49D9-85A6-06DCB92BB277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4F30F-01EE-4563-921D-49BB9C95A7BF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D3D07-3AA1-4A22-971A-DE0E471621F3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F36AA-620B-49F4-B881-B6346FE18A1C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E40AD-38CB-49BA-81F3-17FB9C4182CB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40AE-ACC2-4130-A38E-2CAC619611DA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3DEAE-E0BD-4DA3-80DC-DE2BD554B096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0AF71-6D0C-4E3D-9ECC-DECC4604F76F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0AAB0-7A09-4656-B2AC-49101E6D3595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CE163-549E-42E7-A5E2-B994E4D2FF38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BE70D-7759-4C8F-8FD8-9DA0379E6D75}" type="datetime1">
              <a:rPr lang="en-US" smtClean="0"/>
              <a:pPr/>
              <a:t>11/4/2019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7BE6C-D496-4370-9BDE-7CDC496867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825" y="1228725"/>
            <a:ext cx="813435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643050"/>
            <a:ext cx="547198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4143380"/>
            <a:ext cx="4357718" cy="1237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 </a:t>
            </a:r>
            <a:endParaRPr lang="en-US" sz="28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428736"/>
            <a:ext cx="575517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428736"/>
            <a:ext cx="575517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214818"/>
            <a:ext cx="423369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500174"/>
            <a:ext cx="589724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500174"/>
            <a:ext cx="589724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4143380"/>
            <a:ext cx="5082303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1285860"/>
            <a:ext cx="7668692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214422"/>
            <a:ext cx="758695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7" y="1500174"/>
            <a:ext cx="772346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099" y="1571612"/>
            <a:ext cx="7524803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357298"/>
            <a:ext cx="774358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/>
              <a:t>Diapo 3 </a:t>
            </a:r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1000108"/>
            <a:ext cx="6448425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428736"/>
            <a:ext cx="764617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500174"/>
            <a:ext cx="611679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500174"/>
            <a:ext cx="611679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3857628"/>
            <a:ext cx="599429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142984"/>
            <a:ext cx="8106717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857364"/>
            <a:ext cx="562427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857364"/>
            <a:ext cx="562427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4500570"/>
            <a:ext cx="441851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4460" y="1785926"/>
            <a:ext cx="575979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4460" y="1785926"/>
            <a:ext cx="575979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3" y="4357694"/>
            <a:ext cx="493834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</a:t>
            </a:r>
            <a:endParaRPr lang="en-US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714488"/>
            <a:ext cx="566741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 </a:t>
            </a:r>
            <a:endParaRPr lang="en-US" sz="2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714488"/>
            <a:ext cx="566741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4143380"/>
            <a:ext cx="4714908" cy="129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l"/>
            <a:r>
              <a:rPr lang="fr-RE" sz="2000" b="1" dirty="0" smtClean="0">
                <a:solidFill>
                  <a:prstClr val="black"/>
                </a:solidFill>
              </a:rPr>
              <a:t>Diapo 3 </a:t>
            </a:r>
            <a:endParaRPr 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643050"/>
            <a:ext cx="547198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500042"/>
            <a:ext cx="928694" cy="32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66</Words>
  <Application>Microsoft Office PowerPoint</Application>
  <PresentationFormat>Affichage à l'écran (4:3)</PresentationFormat>
  <Paragraphs>44</Paragraphs>
  <Slides>23</Slides>
  <Notes>22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Diapositive 1</vt:lpstr>
      <vt:lpstr>Diapo 3 </vt:lpstr>
      <vt:lpstr>Diapo 3</vt:lpstr>
      <vt:lpstr>Diapo 3</vt:lpstr>
      <vt:lpstr>Diapo 3</vt:lpstr>
      <vt:lpstr>Diapo 3</vt:lpstr>
      <vt:lpstr>Diapo 3</vt:lpstr>
      <vt:lpstr>Diapo 3 </vt:lpstr>
      <vt:lpstr>Diapo 3 </vt:lpstr>
      <vt:lpstr>Diapo 3</vt:lpstr>
      <vt:lpstr>Diapo 3 </vt:lpstr>
      <vt:lpstr>Diapo 3</vt:lpstr>
      <vt:lpstr>Diapo 3</vt:lpstr>
      <vt:lpstr>Diapo 3</vt:lpstr>
      <vt:lpstr>Diapo 3</vt:lpstr>
      <vt:lpstr>Diapo 3</vt:lpstr>
      <vt:lpstr>Diapo 3</vt:lpstr>
      <vt:lpstr>Diapo 3</vt:lpstr>
      <vt:lpstr>Diapo 3</vt:lpstr>
      <vt:lpstr>Diapo 3</vt:lpstr>
      <vt:lpstr>Diapo 3</vt:lpstr>
      <vt:lpstr>Diapo 3</vt:lpstr>
      <vt:lpstr>Diapo 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Emeline</dc:creator>
  <cp:lastModifiedBy>Emeline</cp:lastModifiedBy>
  <cp:revision>25</cp:revision>
  <dcterms:created xsi:type="dcterms:W3CDTF">2019-06-07T08:58:27Z</dcterms:created>
  <dcterms:modified xsi:type="dcterms:W3CDTF">2019-11-04T06:51:58Z</dcterms:modified>
</cp:coreProperties>
</file>