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Diapo 2 Print Roblet x2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FFF71-0B3A-4104-96C7-AB22568B24D3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E7E5B-D598-44D6-A668-C7092483A9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Diapo 2 Print Roblet x2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3D89C-95D5-41D0-9645-3D392A8FAA8A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C4155-AF52-4641-9054-39EEB85C57F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C93F-367F-4CB6-8287-27BAB446332D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C40B-74D0-49D9-85A6-06DCB92BB277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30F-01EE-4563-921D-49BB9C95A7BF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3D07-3AA1-4A22-971A-DE0E471621F3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F36AA-620B-49F4-B881-B6346FE18A1C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40AD-38CB-49BA-81F3-17FB9C4182CB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40AE-ACC2-4130-A38E-2CAC619611DA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DEAE-E0BD-4DA3-80DC-DE2BD554B096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F71-6D0C-4E3D-9ECC-DECC4604F76F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AAB0-7A09-4656-B2AC-49101E6D3595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E163-549E-42E7-A5E2-B994E4D2FF38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BE70D-7759-4C8F-8FD8-9DA0379E6D75}" type="datetime1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963" y="1252538"/>
            <a:ext cx="822007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/>
              <a:t>Diapo 1 Affectation de variables et premières opérations</a:t>
            </a:r>
            <a:endParaRPr lang="en-US" sz="2000" b="1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3" y="1071546"/>
            <a:ext cx="8125945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/>
              <a:t>Diapo 1 Affectation de variables et premières opérations</a:t>
            </a:r>
            <a:endParaRPr lang="en-US" sz="2000" b="1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571612"/>
            <a:ext cx="802950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/>
              <a:t>Diapo 1 Affectation de variables et premières opérations</a:t>
            </a:r>
            <a:endParaRPr lang="en-US" sz="2000" b="1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928669"/>
            <a:ext cx="7786742" cy="5658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/>
              <a:t>Diapo 1 Affectation de variables et premières opérations</a:t>
            </a: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214422"/>
            <a:ext cx="5786478" cy="5022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/>
              <a:t>Diapo 1 Affectation de variables et premières opérations</a:t>
            </a:r>
            <a:endParaRPr lang="en-US" sz="2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214422"/>
            <a:ext cx="5929354" cy="5228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/>
              <a:t>Diapo 1 Affectation de variables et premières opérations</a:t>
            </a:r>
            <a:endParaRPr lang="en-US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285860"/>
            <a:ext cx="650085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/>
              <a:t>Diapo 1 Affectation de variables et premières opérations</a:t>
            </a:r>
            <a:endParaRPr lang="en-US" sz="2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214422"/>
            <a:ext cx="6643734" cy="4899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/>
              <a:t>Diapo 1 Affectation de variables et premières opérations</a:t>
            </a:r>
            <a:endParaRPr lang="en-US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214422"/>
            <a:ext cx="56497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/>
              <a:t>Diapo 1 Affectation de variables et premières opérations</a:t>
            </a:r>
            <a:endParaRPr lang="en-US" sz="2000" b="1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142983"/>
            <a:ext cx="7715304" cy="4711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/>
              <a:t>Diapo 1 Affectation de variables et premières opérations</a:t>
            </a:r>
            <a:endParaRPr lang="en-US" sz="2000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142984"/>
            <a:ext cx="7143800" cy="461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90</Words>
  <Application>Microsoft Office PowerPoint</Application>
  <PresentationFormat>Affichage à l'écran (4:3)</PresentationFormat>
  <Paragraphs>20</Paragraphs>
  <Slides>11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 1 Affectation de variables et premières opérations</vt:lpstr>
      <vt:lpstr>Diapo 1 Affectation de variables et premières opérations</vt:lpstr>
      <vt:lpstr>Diapo 1 Affectation de variables et premières opérations</vt:lpstr>
      <vt:lpstr>Diapo 1 Affectation de variables et premières opérations</vt:lpstr>
      <vt:lpstr>Diapo 1 Affectation de variables et premières opérations</vt:lpstr>
      <vt:lpstr>Diapo 1 Affectation de variables et premières opérations</vt:lpstr>
      <vt:lpstr>Diapo 1 Affectation de variables et premières opérations</vt:lpstr>
      <vt:lpstr>Diapo 1 Affectation de variables et premières opérations</vt:lpstr>
      <vt:lpstr>Diapo 1 Affectation de variables et premières opérations</vt:lpstr>
      <vt:lpstr>Diapo 1 Affectation de variables et premières opérations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Emeline</dc:creator>
  <cp:lastModifiedBy>Emeline</cp:lastModifiedBy>
  <cp:revision>40</cp:revision>
  <dcterms:created xsi:type="dcterms:W3CDTF">2019-06-07T08:58:27Z</dcterms:created>
  <dcterms:modified xsi:type="dcterms:W3CDTF">2019-10-24T11:11:52Z</dcterms:modified>
</cp:coreProperties>
</file>