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68" r:id="rId3"/>
    <p:sldId id="263" r:id="rId4"/>
    <p:sldId id="264" r:id="rId5"/>
    <p:sldId id="269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Diapo 2 Print Roblet x2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FFF71-0B3A-4104-96C7-AB22568B24D3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E7E5B-D598-44D6-A668-C7092483A9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Diapo 2 Print Roblet x2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3D89C-95D5-41D0-9645-3D392A8FAA8A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C4155-AF52-4641-9054-39EEB85C57F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C93F-367F-4CB6-8287-27BAB446332D}" type="datetime1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C40B-74D0-49D9-85A6-06DCB92BB277}" type="datetime1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F30F-01EE-4563-921D-49BB9C95A7BF}" type="datetime1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3D07-3AA1-4A22-971A-DE0E471621F3}" type="datetime1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36AA-620B-49F4-B881-B6346FE18A1C}" type="datetime1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40AD-38CB-49BA-81F3-17FB9C4182CB}" type="datetime1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40AE-ACC2-4130-A38E-2CAC619611DA}" type="datetime1">
              <a:rPr lang="en-US" smtClean="0"/>
              <a:pPr/>
              <a:t>1/8/2020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DEAE-E0BD-4DA3-80DC-DE2BD554B096}" type="datetime1">
              <a:rPr lang="en-US" smtClean="0"/>
              <a:pPr/>
              <a:t>1/8/2020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AF71-6D0C-4E3D-9ECC-DECC4604F76F}" type="datetime1">
              <a:rPr lang="en-US" smtClean="0"/>
              <a:pPr/>
              <a:t>1/8/2020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AAB0-7A09-4656-B2AC-49101E6D3595}" type="datetime1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E163-549E-42E7-A5E2-B994E4D2FF38}" type="datetime1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E70D-7759-4C8F-8FD8-9DA0379E6D75}" type="datetime1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slide" Target="slide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088" y="1204913"/>
            <a:ext cx="8250237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18 </a:t>
            </a:r>
            <a:r>
              <a:rPr lang="fr-RE" sz="2000" b="1" dirty="0" smtClean="0"/>
              <a:t>Complexes</a:t>
            </a:r>
            <a:endParaRPr lang="en-US" sz="2000" b="1" dirty="0"/>
          </a:p>
        </p:txBody>
      </p:sp>
      <p:pic>
        <p:nvPicPr>
          <p:cNvPr id="6147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643182"/>
            <a:ext cx="3423529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1643050"/>
            <a:ext cx="1848729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18 </a:t>
            </a:r>
            <a:r>
              <a:rPr lang="fr-RE" sz="2000" b="1" dirty="0" smtClean="0"/>
              <a:t>Complexes</a:t>
            </a:r>
            <a:endParaRPr lang="en-US" sz="2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785794"/>
            <a:ext cx="3214710" cy="46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285728"/>
            <a:ext cx="1162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24" y="714356"/>
            <a:ext cx="8096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18 </a:t>
            </a:r>
            <a:r>
              <a:rPr lang="fr-RE" sz="2000" b="1" dirty="0" smtClean="0"/>
              <a:t>Complexes</a:t>
            </a:r>
            <a:endParaRPr lang="en-US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785794"/>
            <a:ext cx="8434813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285728"/>
            <a:ext cx="1162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24" y="714356"/>
            <a:ext cx="8477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18 </a:t>
            </a:r>
            <a:r>
              <a:rPr lang="fr-RE" sz="2000" b="1" dirty="0" smtClean="0"/>
              <a:t>Complexes</a:t>
            </a:r>
            <a:endParaRPr lang="en-US" sz="2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143380"/>
            <a:ext cx="12763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429132"/>
            <a:ext cx="27336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4071942"/>
            <a:ext cx="4000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3786190"/>
            <a:ext cx="12954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09" y="1000108"/>
            <a:ext cx="4011579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15272" y="285728"/>
            <a:ext cx="1162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01024" y="714356"/>
            <a:ext cx="8667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18 </a:t>
            </a:r>
            <a:r>
              <a:rPr lang="fr-RE" sz="2000" b="1" dirty="0" smtClean="0"/>
              <a:t>Complexes</a:t>
            </a:r>
            <a:endParaRPr lang="en-US" sz="2000" b="1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857231"/>
            <a:ext cx="8715436" cy="5675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2462" y="285728"/>
            <a:ext cx="828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18 </a:t>
            </a:r>
            <a:r>
              <a:rPr lang="fr-RE" sz="2000" b="1" dirty="0" smtClean="0"/>
              <a:t>Complexes</a:t>
            </a:r>
            <a:endParaRPr lang="en-US" sz="2000" b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643050"/>
            <a:ext cx="156105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2462" y="285728"/>
            <a:ext cx="8286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2285992"/>
            <a:ext cx="671219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1831</TotalTime>
  <Words>24</Words>
  <Application>Microsoft Office PowerPoint</Application>
  <PresentationFormat>Affichage à l'écran (4:3)</PresentationFormat>
  <Paragraphs>12</Paragraphs>
  <Slides>7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 18 Complexes</vt:lpstr>
      <vt:lpstr>Diapo 18 Complexes</vt:lpstr>
      <vt:lpstr>Diapo 18 Complexes</vt:lpstr>
      <vt:lpstr>Diapo 18 Complexes</vt:lpstr>
      <vt:lpstr>Diapo 18 Complexes</vt:lpstr>
      <vt:lpstr>Diapo 18 Complexes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Emeline</dc:creator>
  <cp:lastModifiedBy>Emeline</cp:lastModifiedBy>
  <cp:revision>191</cp:revision>
  <dcterms:created xsi:type="dcterms:W3CDTF">2019-06-07T08:58:27Z</dcterms:created>
  <dcterms:modified xsi:type="dcterms:W3CDTF">2020-01-08T06:30:12Z</dcterms:modified>
</cp:coreProperties>
</file>