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82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  <p:sldId id="275" r:id="rId19"/>
    <p:sldId id="278" r:id="rId20"/>
    <p:sldId id="279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1247775"/>
            <a:ext cx="83248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536257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53721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66294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500062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67722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5857892"/>
            <a:ext cx="28670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6143644"/>
            <a:ext cx="2762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601980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5010150" cy="637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5735637" cy="638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001155" cy="31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857232"/>
            <a:ext cx="582934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fr-RE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CE QU’IL FAUT SAVOIR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RE" dirty="0" smtClean="0">
                <a:hlinkClick r:id="rId2" action="ppaction://hlinksldjump"/>
              </a:rPr>
              <a:t>Connaître le rang d’un élément dans une liste</a:t>
            </a:r>
            <a:endParaRPr lang="en-US" dirty="0" smtClean="0"/>
          </a:p>
          <a:p>
            <a:r>
              <a:rPr lang="fr-RE" dirty="0" smtClean="0">
                <a:hlinkClick r:id="rId3" action="ppaction://hlinksldjump"/>
              </a:rPr>
              <a:t>Calculer la longueur de la liste « L » avec </a:t>
            </a:r>
            <a:r>
              <a:rPr lang="fr-RE" dirty="0" err="1" smtClean="0">
                <a:hlinkClick r:id="rId3" action="ppaction://hlinksldjump"/>
              </a:rPr>
              <a:t>len</a:t>
            </a:r>
            <a:r>
              <a:rPr lang="fr-RE" dirty="0" smtClean="0">
                <a:hlinkClick r:id="rId3" action="ppaction://hlinksldjump"/>
              </a:rPr>
              <a:t>(L)</a:t>
            </a:r>
            <a:endParaRPr lang="en-US" dirty="0" smtClean="0"/>
          </a:p>
          <a:p>
            <a:r>
              <a:rPr lang="fr-RE" dirty="0" smtClean="0">
                <a:hlinkClick r:id="rId3" action="ppaction://hlinksldjump"/>
              </a:rPr>
              <a:t>Calculer le nombre d’apparitions de  dans la liste « L » avec </a:t>
            </a:r>
            <a:r>
              <a:rPr lang="fr-RE" dirty="0" err="1" smtClean="0">
                <a:hlinkClick r:id="rId3" action="ppaction://hlinksldjump"/>
              </a:rPr>
              <a:t>L.count</a:t>
            </a:r>
            <a:r>
              <a:rPr lang="fr-RE" dirty="0" smtClean="0">
                <a:hlinkClick r:id="rId3" action="ppaction://hlinksldjump"/>
              </a:rPr>
              <a:t>()</a:t>
            </a:r>
            <a:endParaRPr lang="en-US" dirty="0" smtClean="0"/>
          </a:p>
          <a:p>
            <a:r>
              <a:rPr lang="fr-RE" dirty="0" smtClean="0">
                <a:hlinkClick r:id="rId4" action="ppaction://hlinksldjump"/>
              </a:rPr>
              <a:t>SLICING en français : « saucissonnage »</a:t>
            </a:r>
            <a:endParaRPr lang="en-US" dirty="0" smtClean="0"/>
          </a:p>
          <a:p>
            <a:r>
              <a:rPr lang="fr-RE" dirty="0" smtClean="0">
                <a:hlinkClick r:id="rId5" action="ppaction://hlinksldjump"/>
              </a:rPr>
              <a:t>AJOUT d’un élément</a:t>
            </a:r>
            <a:endParaRPr lang="en-US" dirty="0" smtClean="0"/>
          </a:p>
          <a:p>
            <a:r>
              <a:rPr lang="fr-RE" dirty="0" smtClean="0">
                <a:hlinkClick r:id="rId6" action="ppaction://hlinksldjump"/>
              </a:rPr>
              <a:t>SUPPRESSION d’un élément</a:t>
            </a:r>
            <a:endParaRPr lang="en-US" dirty="0" smtClean="0"/>
          </a:p>
          <a:p>
            <a:r>
              <a:rPr lang="fr-RE" dirty="0" smtClean="0">
                <a:hlinkClick r:id="rId7" action="ppaction://hlinksldjump"/>
              </a:rPr>
              <a:t>MODIFICATION d’un élément</a:t>
            </a:r>
            <a:endParaRPr lang="en-US" dirty="0" smtClean="0"/>
          </a:p>
          <a:p>
            <a:r>
              <a:rPr lang="fr-RE" dirty="0" smtClean="0">
                <a:hlinkClick r:id="rId8" action="ppaction://hlinksldjump"/>
              </a:rPr>
              <a:t>CONCATÉNATION de listes</a:t>
            </a:r>
            <a:endParaRPr lang="en-US" dirty="0" smtClean="0"/>
          </a:p>
          <a:p>
            <a:r>
              <a:rPr lang="fr-RE" dirty="0" smtClean="0">
                <a:hlinkClick r:id="rId9" action="ppaction://hlinksldjump"/>
              </a:rPr>
              <a:t>Ranger une liste dans l’ordre croissant avec </a:t>
            </a:r>
            <a:r>
              <a:rPr lang="fr-RE" dirty="0" err="1" smtClean="0">
                <a:hlinkClick r:id="rId9" action="ppaction://hlinksldjump"/>
              </a:rPr>
              <a:t>L.sort</a:t>
            </a:r>
            <a:r>
              <a:rPr lang="fr-RE" dirty="0" smtClean="0">
                <a:hlinkClick r:id="rId9" action="ppaction://hlinksldjump"/>
              </a:rPr>
              <a:t>() ou </a:t>
            </a:r>
            <a:r>
              <a:rPr lang="fr-RE" dirty="0" err="1" smtClean="0">
                <a:hlinkClick r:id="rId9" action="ppaction://hlinksldjump"/>
              </a:rPr>
              <a:t>sorted</a:t>
            </a:r>
            <a:r>
              <a:rPr lang="fr-RE" dirty="0" smtClean="0">
                <a:hlinkClick r:id="rId9" action="ppaction://hlinksldjump"/>
              </a:rPr>
              <a:t>(L)</a:t>
            </a:r>
            <a:endParaRPr lang="en-US" dirty="0" smtClean="0"/>
          </a:p>
          <a:p>
            <a:r>
              <a:rPr lang="fr-RE" dirty="0" smtClean="0">
                <a:hlinkClick r:id="rId10" action="ppaction://hlinksldjump"/>
              </a:rPr>
              <a:t>Générer une liste de termes d’une suite numérique</a:t>
            </a:r>
            <a:endParaRPr lang="en-US" dirty="0" smtClean="0"/>
          </a:p>
          <a:p>
            <a:r>
              <a:rPr lang="fr-RE" dirty="0" smtClean="0">
                <a:hlinkClick r:id="rId11" action="ppaction://hlinksldjump"/>
              </a:rPr>
              <a:t>Appliquer des instructions à des éléments d’une liste</a:t>
            </a:r>
            <a:endParaRPr lang="en-US" dirty="0" smtClean="0"/>
          </a:p>
          <a:p>
            <a:pPr>
              <a:buNone/>
            </a:pPr>
            <a:endParaRPr lang="fr-RE" dirty="0" smtClean="0"/>
          </a:p>
          <a:p>
            <a:pPr>
              <a:buNone/>
            </a:pPr>
            <a:r>
              <a:rPr lang="fr-RE" dirty="0" smtClean="0"/>
              <a:t> </a:t>
            </a:r>
            <a:endParaRPr lang="en-US" dirty="0" smtClean="0"/>
          </a:p>
          <a:p>
            <a:r>
              <a:rPr lang="fr-RE" dirty="0" smtClean="0">
                <a:hlinkClick r:id="rId12" action="ppaction://hlinksldjump"/>
              </a:rPr>
              <a:t>Exercices – tests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03180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857232"/>
            <a:ext cx="582934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70658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70658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357430"/>
            <a:ext cx="74280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857232"/>
            <a:ext cx="786638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69"/>
            <a:ext cx="7717202" cy="557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7000924" cy="52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7"/>
            <a:ext cx="4643470" cy="550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5000660" cy="553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6143668" cy="58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12 Listes</a:t>
            </a:r>
            <a:endParaRPr lang="en-US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524827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99</Words>
  <Application>Microsoft Office PowerPoint</Application>
  <PresentationFormat>Affichage à l'écran (4:3)</PresentationFormat>
  <Paragraphs>55</Paragraphs>
  <Slides>22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CE QU’IL FAUT SAVOIR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  <vt:lpstr>Diapo 12 Listes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175</cp:revision>
  <dcterms:created xsi:type="dcterms:W3CDTF">2019-06-07T08:58:27Z</dcterms:created>
  <dcterms:modified xsi:type="dcterms:W3CDTF">2019-11-06T07:24:37Z</dcterms:modified>
</cp:coreProperties>
</file>