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9" r:id="rId10"/>
    <p:sldId id="270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B1EE7-F2F0-4233-A8CC-8143E63E6C1E}" type="datetimeFigureOut">
              <a:rPr lang="fr-FR" smtClean="0"/>
              <a:pPr/>
              <a:t>18/11/2013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62089-753C-45AF-97D6-EE316CD93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Thalès, Pythagore ou cosinus ?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3èmes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Métropole (et Réunion ! )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124744"/>
            <a:ext cx="706950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Nouvelle Calédonie 2011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676053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Nouvelle Calédonie 2011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720756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Amérique du Nord 2011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6459161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Amérique du Nord 2011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052736"/>
            <a:ext cx="677732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Pondichéry 2011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844824"/>
            <a:ext cx="6950677" cy="3588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Centres étrangers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908720"/>
            <a:ext cx="5184576" cy="543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Centres étrangers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79" y="1124744"/>
            <a:ext cx="619682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Métropole (et Réunion ! )2012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124744"/>
            <a:ext cx="684171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Polynésie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3"/>
            <a:ext cx="7128792" cy="4164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Amérique du Sud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77686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Nouvelle Calédonie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3" y="1124743"/>
            <a:ext cx="6192689" cy="4644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pPr algn="r"/>
            <a:r>
              <a:rPr lang="fr-FR" sz="2400" dirty="0" smtClean="0">
                <a:solidFill>
                  <a:schemeClr val="accent5">
                    <a:lumMod val="75000"/>
                  </a:schemeClr>
                </a:solidFill>
              </a:rPr>
              <a:t>Nouvelle Calédonie 2012</a:t>
            </a:r>
            <a:endParaRPr lang="fr-F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39" y="980728"/>
            <a:ext cx="612766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55</Words>
  <Application>Microsoft Office PowerPoint</Application>
  <PresentationFormat>Affichage à l'écran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Thalès, Pythagore ou cosinus ?</vt:lpstr>
      <vt:lpstr>Pondichéry 2011</vt:lpstr>
      <vt:lpstr>Centres étrangers 2012</vt:lpstr>
      <vt:lpstr>Centres étrangers 2012</vt:lpstr>
      <vt:lpstr>Métropole (et Réunion ! )2012</vt:lpstr>
      <vt:lpstr>Polynésie 2012</vt:lpstr>
      <vt:lpstr>Amérique du Sud 2012</vt:lpstr>
      <vt:lpstr>Nouvelle Calédonie 2012</vt:lpstr>
      <vt:lpstr>Nouvelle Calédonie 2012</vt:lpstr>
      <vt:lpstr>Métropole (et Réunion ! ) 2012</vt:lpstr>
      <vt:lpstr>Nouvelle Calédonie 2011</vt:lpstr>
      <vt:lpstr>Nouvelle Calédonie 2011</vt:lpstr>
      <vt:lpstr>Amérique du Nord 2011</vt:lpstr>
      <vt:lpstr>Amérique du Nord 2011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Thalès ou Pythagore ?</dc:title>
  <dc:creator>Emeline</dc:creator>
  <cp:lastModifiedBy>emeline.smith</cp:lastModifiedBy>
  <cp:revision>18</cp:revision>
  <dcterms:created xsi:type="dcterms:W3CDTF">2013-11-18T03:53:04Z</dcterms:created>
  <dcterms:modified xsi:type="dcterms:W3CDTF">2013-11-18T11:37:26Z</dcterms:modified>
</cp:coreProperties>
</file>