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72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8180D-3D2F-4A61-A595-DD9C07FA53A6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968D-85C4-4B85-89BA-8C94E52C39B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b="1" dirty="0" smtClean="0"/>
              <a:t>Nombres premiers</a:t>
            </a:r>
            <a:endParaRPr lang="en-US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 smtClean="0"/>
              <a:t>A12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Décomposition en facteurs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A13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565129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Décomposition en facteurs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A13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3"/>
            <a:ext cx="7786742" cy="58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Nombres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A12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4100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00437"/>
            <a:ext cx="7072362" cy="312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Nombres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A12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214422"/>
            <a:ext cx="535785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357298"/>
            <a:ext cx="25953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14686"/>
            <a:ext cx="3214678" cy="35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Nombres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A12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39837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b="1" dirty="0" smtClean="0"/>
              <a:t>Décomposition en facteurs premiers</a:t>
            </a:r>
            <a:endParaRPr lang="en-US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 smtClean="0"/>
              <a:t>A13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Décomposition en facteurs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A13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42535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Décomposition en facteurs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A13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142985"/>
            <a:ext cx="162249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Décomposition en facteurs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A13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07728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RE" sz="2800" b="1" dirty="0" smtClean="0">
                <a:solidFill>
                  <a:schemeClr val="bg1">
                    <a:lumMod val="65000"/>
                  </a:schemeClr>
                </a:solidFill>
              </a:rPr>
              <a:t>Décomposition en facteurs premiers</a:t>
            </a:r>
            <a:r>
              <a:rPr lang="fr-RE" sz="28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A13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07728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286388"/>
            <a:ext cx="86597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47</Words>
  <Application>Microsoft Office PowerPoint</Application>
  <PresentationFormat>Affichage à l'écran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Nombres premiers</vt:lpstr>
      <vt:lpstr>Nombres premiers                                                          A12</vt:lpstr>
      <vt:lpstr>Nombres premiers                                                          A12</vt:lpstr>
      <vt:lpstr>Nombres premiers                                                          A12</vt:lpstr>
      <vt:lpstr>Décomposition en facteurs premiers</vt:lpstr>
      <vt:lpstr>Décomposition en facteurs premiers                                    A13</vt:lpstr>
      <vt:lpstr>Décomposition en facteurs premiers                                    A13</vt:lpstr>
      <vt:lpstr>Décomposition en facteurs premiers                                    A13</vt:lpstr>
      <vt:lpstr>Décomposition en facteurs premiers                                    A13</vt:lpstr>
      <vt:lpstr>Décomposition en facteurs premiers                                    A13</vt:lpstr>
      <vt:lpstr>Décomposition en facteurs premiers                                    A13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Nombres premiers</dc:title>
  <dc:creator>Emeline</dc:creator>
  <cp:lastModifiedBy>Emeline</cp:lastModifiedBy>
  <cp:revision>13</cp:revision>
  <dcterms:created xsi:type="dcterms:W3CDTF">2019-03-16T13:34:16Z</dcterms:created>
  <dcterms:modified xsi:type="dcterms:W3CDTF">2019-03-17T07:23:50Z</dcterms:modified>
</cp:coreProperties>
</file>