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2B033FD-39FC-41BD-887D-B2AC8C0C6911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3696965-E672-4103-8380-2018519E0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96965-E672-4103-8380-2018519E0B4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96965-E672-4103-8380-2018519E0B4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96965-E672-4103-8380-2018519E0B4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300" dirty="0" smtClean="0"/>
          </a:p>
          <a:p>
            <a:r>
              <a:rPr lang="fr-FR" sz="1300" baseline="-25000" dirty="0" smtClean="0"/>
              <a:t> </a:t>
            </a:r>
            <a:endParaRPr lang="fr-FR" sz="1300" dirty="0" smtClean="0"/>
          </a:p>
          <a:p>
            <a:endParaRPr lang="fr-FR" sz="1300" dirty="0" smtClean="0"/>
          </a:p>
          <a:p>
            <a:r>
              <a:rPr lang="fr-FR" sz="1300" baseline="-25000" dirty="0" smtClean="0"/>
              <a:t> </a:t>
            </a:r>
            <a:endParaRPr lang="fr-FR" sz="13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96965-E672-4103-8380-2018519E0B4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B455-6A67-49E3-A223-6F3E05E4A47D}" type="datetimeFigureOut">
              <a:rPr lang="fr-FR" smtClean="0"/>
              <a:pPr/>
              <a:t>25/05/2011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FCB6B-A5E6-4EA9-8173-F2CE6E2C21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minique\AppData\Local\Temp\geogeb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0808"/>
            <a:ext cx="8162561" cy="4389129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470025"/>
          </a:xfrm>
        </p:spPr>
        <p:txBody>
          <a:bodyPr/>
          <a:lstStyle/>
          <a:p>
            <a:r>
              <a:rPr lang="fr-FR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tunnel</a:t>
            </a:r>
            <a:r>
              <a:rPr lang="fr-FR" b="1" i="1" u="sng" dirty="0" smtClean="0">
                <a:solidFill>
                  <a:srgbClr val="92D050"/>
                </a:solidFill>
              </a:rPr>
              <a:t/>
            </a:r>
            <a:br>
              <a:rPr lang="fr-FR" b="1" i="1" u="sng" dirty="0" smtClean="0">
                <a:solidFill>
                  <a:srgbClr val="92D050"/>
                </a:solidFill>
              </a:rPr>
            </a:br>
            <a:endParaRPr lang="fr-FR" b="1" i="1" u="sng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tunnel</a:t>
            </a:r>
            <a:r>
              <a:rPr lang="fr-FR" b="1" i="1" u="sng" dirty="0" smtClean="0">
                <a:solidFill>
                  <a:srgbClr val="92D050"/>
                </a:solidFill>
              </a:rPr>
              <a:t/>
            </a:r>
            <a:br>
              <a:rPr lang="fr-FR" b="1" i="1" u="sng" dirty="0" smtClean="0">
                <a:solidFill>
                  <a:srgbClr val="92D050"/>
                </a:solidFill>
              </a:rPr>
            </a:br>
            <a:endParaRPr lang="fr-FR" dirty="0"/>
          </a:p>
        </p:txBody>
      </p:sp>
      <p:pic>
        <p:nvPicPr>
          <p:cNvPr id="2050" name="Picture 2" descr="C:\Users\Dominique\AppData\Local\Temp\geogebr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68760"/>
            <a:ext cx="8019304" cy="4504953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5877272"/>
            <a:ext cx="5489215" cy="387474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tunnel</a:t>
            </a:r>
            <a:r>
              <a:rPr lang="fr-FR" b="1" i="1" u="sng" dirty="0" smtClean="0">
                <a:solidFill>
                  <a:srgbClr val="92D050"/>
                </a:solidFill>
              </a:rPr>
              <a:t/>
            </a:r>
            <a:br>
              <a:rPr lang="fr-FR" b="1" i="1" u="sng" dirty="0" smtClean="0">
                <a:solidFill>
                  <a:srgbClr val="92D050"/>
                </a:solidFill>
              </a:rPr>
            </a:br>
            <a:endParaRPr lang="fr-FR" dirty="0"/>
          </a:p>
        </p:txBody>
      </p:sp>
      <p:pic>
        <p:nvPicPr>
          <p:cNvPr id="18434" name="Picture 2" descr="C:\Users\Dominique\AppData\Local\Temp\geogebr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2908" y="1600200"/>
            <a:ext cx="7338184" cy="4525963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5877272"/>
            <a:ext cx="5510750" cy="387474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tunnel</a:t>
            </a:r>
            <a:endParaRPr lang="fr-FR" dirty="0"/>
          </a:p>
        </p:txBody>
      </p:sp>
      <p:pic>
        <p:nvPicPr>
          <p:cNvPr id="20483" name="Picture 3" descr="C:\Users\Dominique\AppData\Local\Temp\geogebr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623" y="1600200"/>
            <a:ext cx="7890754" cy="4525963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6165304"/>
            <a:ext cx="5235181" cy="334516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12</Words>
  <Application>Microsoft Office PowerPoint</Application>
  <PresentationFormat>Affichage à l'écran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 tunnel </vt:lpstr>
      <vt:lpstr>Le tunnel </vt:lpstr>
      <vt:lpstr>Le tunnel </vt:lpstr>
      <vt:lpstr>Le tunnel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tunnel</dc:title>
  <dc:creator>Dominique</dc:creator>
  <cp:lastModifiedBy>Dominique</cp:lastModifiedBy>
  <cp:revision>16</cp:revision>
  <dcterms:created xsi:type="dcterms:W3CDTF">2011-05-25T13:09:06Z</dcterms:created>
  <dcterms:modified xsi:type="dcterms:W3CDTF">2011-05-25T15:55:16Z</dcterms:modified>
</cp:coreProperties>
</file>